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8" r:id="rId2"/>
    <p:sldId id="341" r:id="rId3"/>
    <p:sldId id="353" r:id="rId4"/>
    <p:sldId id="356" r:id="rId5"/>
    <p:sldId id="266" r:id="rId6"/>
    <p:sldId id="345" r:id="rId7"/>
    <p:sldId id="346" r:id="rId8"/>
    <p:sldId id="279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5844EF1-17F9-4E0B-A962-97C707A4D353}">
          <p14:sldIdLst>
            <p14:sldId id="258"/>
            <p14:sldId id="341"/>
            <p14:sldId id="353"/>
            <p14:sldId id="356"/>
            <p14:sldId id="266"/>
            <p14:sldId id="345"/>
            <p14:sldId id="346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79877" autoAdjust="0"/>
  </p:normalViewPr>
  <p:slideViewPr>
    <p:cSldViewPr snapToGrid="0">
      <p:cViewPr varScale="1">
        <p:scale>
          <a:sx n="63" d="100"/>
          <a:sy n="63" d="100"/>
        </p:scale>
        <p:origin x="966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9.51049" units="1/cm"/>
          <inkml:channelProperty channel="Y" name="resolution" value="89.38548" units="1/cm"/>
          <inkml:channelProperty channel="T" name="resolution" value="1" units="1/dev"/>
        </inkml:channelProperties>
      </inkml:inkSource>
      <inkml:timestamp xml:id="ts0" timeString="2021-02-02T13:06:13.4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14512 8705 0,'-13'0'16,"0"0"-16,-40 0 16,27 0-16,-14 27 0,0-14 15,1 0-15,12 27 0,-13-1 0,1-12 16,-14-1-16,26 14 0,1-14 15,13-12-15,-1 12 0,14 1 16,0-14-16,-13 27 0,13-27 0,-26 13 16,26-13-16,0 14 0,-14-1 0,14 14 15,0-13-15,0 12 0,0-12 16,-13 12-16,13 1 0,0-14 0,0 14 16,0-13-16,0 12 0,0-12 0,0 12 15,0-25-15,0-1 0,13 27 0,14-14 16,13 53-1,-27-65-15,0 12 0,0-13 16,14 14-16,-14-14 0,0 27 0,0-27 16,1 0-16,12 27 0,-13-14 15,27 14-15,0 0 0,-14-1 0,40 1 16,-13 0-16,13-1 0,-26 1 0,13 0 16,-13-27-16,-1 0 0,-12 14 0,-1-14 15,-12 0-15,12 0 16,14 14-16,-27-14 15,27 0-15,12 14 0,1-14 0,14 14 16,12-14-16,146 40 16,-106-40-16,172 40 0,-132-27 15,-27-26-15,13 0 0,-25 0 0,-41 0 16,-26 0-16,0 0 0,-14 0 0,-12 0 0,-14 0 16,0 0-16,27 0 15,-13 0-15,-1 0 0,0 0 0,14 0 0,40 0 16,-1 0-16,0 0 0,-13 0 0,14 0 15,-1 0-15,-13 0 0,14 0 0,-27 0 16,-14 0-16,-12 0 0,12-26 16,1 26-1,-27-13 1,1 13-16,-1 0 0,40-14 0,-27 14 16,40-26-16,14 13 0,-1-14 0,40 1 15,-39 13-15,39-14 0,-40 14 0,0-14 16,-26 14-16,13-27 0,-26 14 0,-13 13 0,-1 0 15,-13-1 48,-13-65-47,0 39-1,0 14-15,0 13 0,0-27 16,0 27-16,0-1 0,-13-12 0,13-1 15,-13 1-15,13 13 0,-13-40 16,-14 13-16,27 27 16,-13-13-16,0-1 0,13 14 0,0 0 15,0-14-15,-40-39 0,40 53 0,-13-14 16,-1 1-16,-12-1 0,13 14 0,0-40 0,13 40 16,-40-40-16,40 40 0,-13-27 0,13 27 15,-14-14-15,14 1 0,-13 13 0,0-14 16,-14 14-16,14-13 15,13 12-15,-26-12 0,26 13 16,-13-14-16,-14 14 16,14 0-16,0 0 15,13-1-15,-14 1 0,1 0 16,0 0 0,0-14-16,-14 14 15,14 0 1,0 0-16,0-1 0,-1 14 15,-25-39-15,25 39 0,-12-27 0,-27 1 16,-13-27-16,39 53 0,-12-40 16,-1 40-16,-13-40 0,13 40 0,-12-13 15,38 13-15,-39-26 0,40 26 0,-40-14 16,40 14-16,0-13 0,-14 13 0,-12-39 16,12 39-16,14 0 0,-40-14 15,27 14-15,-41-39 0,54 39 0,-13 0 16,-40-27-16,39 27 0,-39-13 0,-13 13 15,-1-26-15,1 12 0,0-12 0,-1 13 16,-39-14-16,40 27 0,26-13 0,40 13 16,-27 0-16,13 0 0,1 0 0,-1 0 0,-12-27 15,26 27 1,-1 0-16,-12 0 16,-14 0-16,1-13 0,25 13 0,-12 0 15,-40 0-15,13 0 0,26 0 0,-39 0 16,-13 0-16,-1 0 0,28 0 0,-1 0 15,0 0-15,-13 0 0,13 0 0,0 0 16,13 0-16,14 0 0,12 0 16,-12 0-16,-1 0 15,14 0-15,0 0 32,0 0 93,-14 0-125,14 0 15,-13 0-15,12 13 0,-12 1 16,13 12-16,-1-13 15,-12 1-15,-14 25 16,27-25 0,0-1-16,-14 0 15,1 0-15,13 14 0,-1-14 16,1-13 46,-13 0-62,13 0 16,-1 13-16</inkml:trace>
  <inkml:trace contextRef="#ctx0" brushRef="#br0" timeOffset="9993.67">8043 15386 0,'0'13'0,"0"0"0,0 27 16,0-14-16,0 14 0,0-13 0,0 12 15,0 1-15,0-14 0,0 27 0,0 13 16,-53 239 0,53-266-16,0 14 15,0 27-15,-13-1 0,13 0 0,0 1 0,0-1 16,0 1-16,0-27 0,0 66 15,0-66-15,0 26 0,13-39 0,14 79 16,-14-93-16,14 14 0,-14-27 16,0 27-16,0-14 0,-13 1 15,27-1-15,-14-13 0,0 1 16,40 52 0,-26-53-16,-1 0 15,0 27-15,14-27 0,0 0 0,-14-13 16,14 27-16,-14-27 0,14 0 15,0 0-15,-14 0 0,-13 0 0,1 0 16,25 0-16,-12 0 0,-1 0 16,1 0-16,26 0 0,26 0 15,-13-13-15,-13 13 0,27-14 0,65-12 16,1-1-16,12 1 0,14-1 0,-13 1 16,26-27-16,0 0 0,-39 0 15,-27 27-15,0 13 0,0-40 0,-39 13 16,-14 13-16,-40 14 0,1 0 15,-27 0-15,0 0 0,0-27 0,0 13 16,0-12-16,0 12 0,0-39 16,0 40-16,0-14 0,13-13 0,0 13 15,-13 1-15,27-14 0,-27 13 0,13-13 16,-13 27-16,0-14 0,0 0 0,0 14 16,0-14-16,0 14 0,0-14 15,0 14-15,0-41 0,0 41 0,0-40 16,0 39-16,0-12 0,0 12 0,0 14 15,-27-53-15,1 53 16,26-1 0,0-25-16,0 12 0,-27-12 15,1 25-15,13-39 0,-27 14 16,27 26-16,-14-40 0,27 39 0,-39-25 16,-1-1-16,27 27 0,-40-27 0,-13-13 15,52 53-15,-12-40 0,-14 27 0,27 13 16,0-13-16,0 0 0,-14 13 0,14 0 15,0 0-15,-14-27 0,14 27 0,-27-13 16,-13 0-16,40 13 0,-27-27 16,27 27-16,-26 0 0,-14 0 0,0 0 15,13 0-15,-13 0 0,0 0 0,0 0 16,-13 0-16,13 0 0,0 0 0,-13 0 16,40 0-16,-14 0 0,14 0 15,-14 0-15,13 0 0,-12 14 0,-1-1 16,-13 13-16,13-26 0,1 14 0,-14-1 0,0-13 15,0 0-15,-13 26 0,-14-26 0,28 13 16,-28-13-16,14 27 0,13-27 0,0 13 16,-13-13-16,40 0 0,-14 27 0,27-27 15,-1 0 32,-25 0-31,12 13-16,-12-13 0,25 0 0,-12 0 15,-14 13-15,27-13 16</inkml:trace>
  <inkml:trace contextRef="#ctx0" brushRef="#br0" timeOffset="135546.37">3532 11126 0,'-26'0'156,"12"0"-140,1 13 47,0 27-48,-13-14 1,26-12-1,-27-1 1,27 0 31,-13 0-31,13 14-16,0-14 15,-13 40 1,13-27-1,0-12-15,0-1 16,0 0-16,0 0 16,0 1-16,0-1 0,0 13 15,-14 1 1,14 12 203,0-12-188,40 39-15,-13-26-16,-14-27 15,13 13 1,14 14-16,-27-27 47,0 1-32,14 12-15,-1-13 0,-12 0 16,25 1-16,1 12 0,-14-26 0,-12 13 16,25-13-16,-12 14 0,-14-14 0,27 13 15,-1 13-15,-25-26 0,-1 0 16,0 0-16,0 0 31,1 13-31,12-13 16,-13 0-16,0 0 15,14 0-15,-14 0 0,14 0 0,-14 0 16,0 0-16,0 0 0,1 0 16,-1 0-1,0 0 1,27 0-1,-27 0-15,0-13 16,27-13-16,-14-14 16,1 27-16,-14 0 15,0-1-15,0 1 16,1 0 0,-1-27-1,-13 27-15,0 0 16,0 0-16,13-1 0,-13 1 15,0-13-15,0 12 0,0 1 16,27-13 0,-27 13-16,0-1 0,0-12 15,0-1 1,0 14-16,0 0 0,0 0 16,0-14-16,0 14 0,0 0 15,0 0-15,0-1 0,-14 1 0,14 0 16,0-14-16,-13 14 0,13 0 15,-13 0-15,13-1 0,0-12 16,-13 0-16,13 12 0,-14 1 16,1 0-16,0-27 15,-14 27-15,14 0 16,0 0-16,0-1 16,0 1-1,13 0-15,-14 0 16,1-14-1,-13 14 1,12 0 0,1 13 15,-13-14-31,-14-12 16,0 13 15,27 13-31,0 0 15,0-13-15,-1 13 0,1 0 16,-13 0-16</inkml:trace>
  <inkml:trace contextRef="#ctx0" brushRef="#br0" timeOffset="141168.49">3757 11047 0,'13'0'62,"27"0"-62,-27 0 16,0 0-16,27 0 0,-27 0 0,1 0 0,12 0 16,27 0-16,-13-27 15,-14 27-15,14 0 0,-14 0 0,14 0 16,-14 0-16,41-13 0,-41 13 15,40 0-15,14 0 0,-28-26 0,28 26 16,-1 0-16,-26 0 0,26 0 0,-26 0 16,14 0-16,-15 0 0,-12 0 0,-13 0 15,12-14-15,-25 1 16,-1 13-16,0 0 16,53-13-1,-39 0-15,-14 13 16,27 0-16,-14 0 0,14 0 0,-1 0 15,-12-27-15,-14 27 0,27 0 16,-27 0-16,0 0 0,0 0 0,1 0 16,12 0-16,-13-13 15,1 13-15,-1 0 16,0 0-16,27 0 0,-14 0 0,14 0 16,-14 0-16,27 0 0,13 0 0,-39 0 15,39 0-15,-13 0 0,0 0 0,-14 0 16,-12 0-16,39 0 0,-39 0 15,52 0 1,-66 0 0,0 0-16,1 0 0,-1 0 0,53 0 15,-40 0-15,1 0 0,13 0 16,-14 0-16,14 0 0,-27 0 0,13 0 0,-12 0 16,25 0-16,-25 0 0,-1 0 15,13 0-15,1 0 16,-1 0-16,-13 0 0,1 0 0,-1 0 15,27 0-15,-27 13 0,0-13 0,27 0 16,-27 0-16,0 0 0,14 0 0,-14 0 16,13 0-16,-12 0 0,-1 0 15,0 0-15,13 27 0,1-27 16,-1 0-16,-12 13 0,25-13 16,-12 0-16,12 0 0,-12 13 15,-1-13-15,1 0 0,12 0 0,-25 0 16,-1 0-16,0 0 0,14 0 15,12 0 1,-25 0 0,-1 0-1,0 0 1,27 0 0,-27 0-16,0 0 0,14 0 15,-1 0-15,1 0 0,-14 0 16,0 0-16,0 0 0,14 13 47,-1-13-32,-13 0-15,27 0 16,-13 27-16,-14-27 0,40 0 16,-27 0-16,14 13 0,-27-13 15,27 0-15,-14 0 63,-13 0-63,27 0 0,-13 0 15,12 0-15,-12 0 0,12 0 0,-25 0 16,-1 0-16,27 0 0,-27 0 16,0 0 77,0 0-77,0 0 15,1 0-31,25 0 16,-12 0-16,39 13 0,-40-13 0,41 27 15,12-27-15,0 0 0,1 13 0,-1-13 0,0 26 16,1-26-16,-27 14 0,-14-14 0,-12 0 16,13 0 171,-67 0-187,14-14 16,0 1-16,-1 0 15,1 0-15,0-14 16,13 14-16,-40-13 16,40 12-1,-13-12-15,13 13 0,-13-1 16,-14-12-16,14-14 16,13 27-16,0 0 15,-13-27-15,13 27 0,0 0 0,0-1 16,-13-25-16,13 12 0,-27-39 15,27 53-15,-13 0 0,13-1 0,0 1 16,0-26-16,-13-14 0,-14 13 16,27 27-16,0-1 15,0 1-15,0-26 0,0 25 0,0 1 16,0-13-16,0-14 0,-13 0 0,13 14 16,0-14-16,-26 0 0,26 27 15,0-13-15,-14-14 0,14 27 0,0-14 16,0-12-16,-13-1 0,13 27 0,0-14 15,0-12-15,0 12 0,0-13 16,0 27-16,0-13 0,0-14 0,0 0 16,0 14-16,0-14 0,0 27 0,0-13 0,-13 12 15,13-12-15,0 13 0,0-1 16,0 1-16,0 0 0,0 0 16,0-1-16,0 1 0,0-13 0,0 13 0,0-14 15,0 14-15,0-27 0,0 27 16,0 0-16,0 0 0,0-27 0,0 13 15,0 14 1,0 0 15,0-14 16,0 14-31,0-13-1,0 13 1,0-1 0,0 1-16,0 0 15,0-14-15,0 14 360,0 0-360,0 0 47,0-1-32,0 1 1,0 0-1</inkml:trace>
  <inkml:trace contextRef="#ctx0" brushRef="#br0" timeOffset="168050.32">12356 10002 0,'0'-14'47,"0"1"0,13 13-47,0 0 0,14 0 16,-14-13-16,14 13 0,12 0 0,-12-27 15,12 14-15,1 0 0,0-13 0,13 26 16,0-14-16,-14 14 0,1-26 0,-13 26 0,12-13 16,-12 13-16,-1 0 15,-13 0-15,1-14 16,-1 14-16,0 0 0,0 0 15,27-13-15,-14 13 0,14-26 0,0 26 16,-14 0-16,14-14 0,13-12 0,13 26 16,-40-13-16,41 13 0,-41-13 0,14 13 15,-14 0-15,1-14 0</inkml:trace>
  <inkml:trace contextRef="#ctx0" brushRef="#br0" timeOffset="170607.11">16748 7078 0,'13'0'140,"1"0"-124,-1 0-16,0 0 0,27 0 0,-14 0 15,-13 0-15,27-13 0,-27 13 16,67-27 0,-67 27-1,13-13 32,-12 13-47,-1 0 0,13-13 0,14 13 16,0 0-16,-27 0 0,13-13 15,-12 13 157</inkml:trace>
  <inkml:trace contextRef="#ctx0" brushRef="#br0" timeOffset="178845.34">11933 10465 0,'0'-14'47,"79"-12"-32,-66 13 1,1 13-16,-1-14 15,0 14-15,27-26 16,-1 13-16,14-14 16,-13 14-16,13 13 0,26-13 15,-26-14-15,27 27 0,-1 0 16,0 0-16,-13-13 0,-13-13 0,0 26 16,27 0-16,-14-14 0,-40 14 0,54-39 15,-54 39-15,14 0 0,-1 0 0,-12-13 16,-14-14-16,27 14 15,-27 13-15,14 0 0,12 0 0,14 0 16,-13 0-16,13 0 0,13-13 0,-13 13 16,0 0-16,26 0 0,-26 0 0,13 0 15,-13 0-15,0 0 0,13-27 0,-39 27 16,12 0-16,-12 0 0,12 0 0,-12 0 16,13 0-16,-14 0 0,14 0 0,-1 0 15,-12 0-15,13 0 0,-27 0 16,13 0-16,-13 0 0,27 0 0,-13 0 15,-14 0-15,27 0 0,-14 0 0,14 0 16,13 0-16,-14 0 0,-12 0 0,39 0 16,-13 0-16,-14 0 0,-12 0 0,13 0 15,-27 0-15,0 0 0,14 0 0,12 0 16,-12 0-16,-1 0 0,1 0 0,-14-13 16,27 13-16,-14 0 0,-13 0 0,0 0 15,27 0-15,-13 0 0,12 0 16,-12 0-16,12 0 0,1 0 15,-13 0-15,12 0 0,-12 0 0,12 0 0,14 0 16,-13 0-16,-14 0 0,-12 0 16,12 0-16,-13 0 0,1 0 15,-1 0-15,0 0 16,225 0 0,-172 0-1,14 0-15,-1 0 0,-26 0 0,0 0 16,0 0-16,13 0 0,-40 0 0,14 0 15,-13 0-15,-14 0 0,13 0 16,-12 0-16,-1 0 0,13 0 0,40 0 16,-13-13-16,-26 13 15,39 0-15,13 0 0,1 0 16,25 0-16,1 0 0,0 0 0,-27 0 0,27 0 16,-26 0-16,-1 0 0,-26 0 0,13 0 15,-39 0-15,-14 0 0,0 0 0,14 0 16,-14 0-1,0 0-15,0 0 0,14 0 16,39 0-16,-13 0 0,0 0 0,26 0 16,0 0-16,27 0 0,40 0 0,-40 0 15,13 0-15,-14 0 0,1 0 0,-26 0 16,-1 0-16,0 0 0,-26 0 0,-13 0 16,0 0-16,-27 0 15,13 0 1,14 26-16,-13-26 0,-1 0 15,14 0-15,26 13 0,-13-13 0,26 27 16,1-27-16,-1 13 0,0-13 0,1 0 16,-1 0-16,0 0 0,1 0 0,-14 27 0,-40-27 15,27 0-15,-13 0 32,-27 0-32,27 0 15,13 0-15,-27 0 0,40 0 0,14 0 16,-1 0-16,1 0 0,-1 0 0,27 0 15,-27 0-15,0 0 0,1 0 0,-27 0 16,-27 0-16,14 0 0,-27 0 47,40 0-47,26 0 0,27 0 16,80 26-16,-15-13 0,15 53 0,65-39 15,40-1-15,-40 1 0,-12-27 0,52 26 0,-80 1 16,-65-1-16,-27-26 0,-13 0 15,-106-26 267,-27 12-282,-26-25 15,40 39-15,0-13 0,0-1 0,-1 1 16,1 0-16,0 0 31,-27-27 0,27 27-15,13-1-16,-13 1 16,13 0-16,-13-27 15,-14 27 32,14 0-31,0 0-1,13-1-15,-14-12 16,1 13 0</inkml:trace>
  <inkml:trace contextRef="#ctx0" brushRef="#br0" timeOffset="188618.84">12369 8877 0,'-13'0'16,"0"0"-1,0 0-15,-14 13 32,14 1-17,0-1 1,-1 26-1,1-25-15,0-1 16,0 0-16,13 14 16,0-14-16,-27 13 0,27 14 15,0-27-15,0 0 0,0 14 16,0 13-16,0-1 16,0-12-16,0 12 15,0-12-15,0-14 16,0 53-1,0-26-15,0-14 16,0 1-16,0-14 0,0 0 0,0 14 16,0-14-16,0 13 15,14 1-15,-1 13 16,-13-14-16,13-13 0,-13 14 16,13-14-16,-13 0 15,0 0 32,13 1-47,1-1 16,12 0-16,-13 14 15,1-14-15,-1 0 16,0 0 31,0 1-32,0-1-15,14 0 0,-14-13 16,0 26-16,1-26 0,-1 14 0,0-14 63,0 0-63,14 0 0,-1 0 0,1 0 15,-1 0-15,1 0 0,12 0 0,14 0 16,-26 0-16,12 0 0,14 0 0,13 0 15,-13 0-15,-26 0 0,13-14 0,-1 1 16,1 0-16,-27-13 31,0 12-15,-13 1-16,14-13 0,-1-14 0,13 0 16,-13 1-16,1 25 0,12-12 0,-13-14 15,1 0-15,12 14 0,-13-14 0,1 1 16,12-1-16,-26 13 0,0-12 15,0 26-15,0-1 0,0 1 0,0-27 16,0 14-16,0-14 0,0 27 16,0 0-16,0-14 0,0-12 0,0 12 15,0-12-15,0-1 16,0 13-16,0-12 16,0 25-16,0 1 0,0 0 15,0-27-15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9.51049" units="1/cm"/>
          <inkml:channelProperty channel="Y" name="resolution" value="89.38548" units="1/cm"/>
          <inkml:channelProperty channel="T" name="resolution" value="1" units="1/dev"/>
        </inkml:channelProperties>
      </inkml:inkSource>
      <inkml:timestamp xml:id="ts0" timeString="2021-02-02T13:12:51.8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6562 4842 0,'-14'0'47,"-12"0"-47,0 0 15,-14 0-15,27 13 16,-14 27-16,-13 0 0,1-14 0,-41 80 16,14-53-16,40-13 0,-27 52 0,13-39 15,0 13-15,1-13 0,12-13 0,1 0 16,-14 13-16,1 13 0,25-40 0,-12 14 16,13 0-16,13-14 0,-14-13 15,14 14-15,0-14 0,-13 13 16,13-12-1,-13 12-15,13-13 0,0 1 16,0-1-16,0 0 0,0 13 0,0 1 16,0-1-16,0 14 0,0-27 0,0 14 15,0 65 1,0-52-16,0 0 16,13-27-16,0 0 15,1 0-15,-1 1 16,13-1-16,-12 27 0,25-27 0,-26 0 15,173 106 1,-133-79-16,13-1 0,66 14 16,-39-26-16,-14-14 0,-26 14 0,13-14 15,-39-13-15,12 0 0,-26 13 16,1-13 0,-1 0-16,13 0 0,1 0 15,-1 0-15,14 0 0,-14 0 0,14 0 16,-13 0-16,12-13 0,1-14 0,0 14 15,-27 13-15,0-13 0,0 0 32,1-1-32,-1-12 15,13-1-15,-13-12 0,1 12 16,12-12-16,-13-1 0,1 0 0,25 1 16,-12 12-16,-14-13 0,0 27 0,0-27 15,-13 27-15,27 0 16,-27 0-16,0-14 15,0 1-15,0-1 16,0-12-16,0 12 0,0-12 16,13 12-16,0-13 0,-13 27 0,0-26 15,27 12-15,-27 1 0,13-1 0,0 14 16,-13-27-16,0 14 0,0-14 16,0 27-16,0-14 0,0-12 15,0 25-15,0-12 0,0-40 0,0 39 16,0 14-16,0-40 0,0 14 0,0 12 15,0-13-15,0 14 0,0-40 0,0 53 16,-26-1-16,13 1 0,13 0 0,-14-14 16,14 14-16,-13-13 0,0-14 15,13 27-15,0 0 0,-27-1 16,14-12-16,13 13 0,0-1 16,-13-12-16,0 13 15,-1-14-15,14 14 16,-13 0-16,-13 0 15,13-1-15,13 1 0,-14 0 0,1-13 16,0 12-16,0 1 0,-1 0 0,-12 0 16,13-1-16,-14-25 15,14 39-15,0-14 0,-14 1 16,14 13-16,0-13 0,-14 0 16,1 13-16,-14-27 0,14 27 15,13-13-15,-1 0 0</inkml:trace>
  <inkml:trace contextRef="#ctx0" brushRef="#br0" timeOffset="1847.8">14817 4247 0,'0'0'0,"-106"0"32,93 0-32,-27 0 0,27 0 0,-1 0 0,1 0 15,0 0-15,-13 0 16,-1 0 31,14 0-47,0 26 0,-1-12 15,1-1-15,-27 0 0,1 27 16,26-27-16,-1 27 0,1-14 16,-13 14-16,12-27 0,1 0 15,13 0-15,0 27 0,0-13 16,0 12-16,0-25 0,0-1 16,0 26-16,0-25 0,0-1 0,0 0 15,0 0-15,0 27 0,0-13 16,0-14-16,0 0 0,0 13 15,0 1-15,0-14 0,0 0 16,0 1-16,0 12 16,0-13-1,0 14 32,0-14-31,0 0-16,0 14 0,0-14 0,0 0 0,13 0 15,1 1-15,12-1 0,-13 0 0,1-13 16,-1 26-16,13-26 0,14 0 16,0 0-16,-27 14 0,0-1 0,14-13 15,-14 13-15,26 0 0,14-13 16,-13 27-16,-13-27 0,12 13 0,1-13 16,-14 0-16,14 13 15,0-13-15,-14 27 0,14-27 0,-14 0 16,40 13-16,-13-13 0,14 26 0,-15-26 15,28 14-15,-27-14 0,0 0 0,13 26 16,13-26-16,1 0 0,-28 13 0,15-13 16,-41 0-16,14 0 0,-14 0 0,-13 0 15,1 0-15,12 0 16,-13 0 0,40 0-1,-13 0-15,-14 0 0,14 0 0,13 0 16,-13 0-16,-14 0 0,14 0 0,-14 0 15,1 0-15,-14-13 32,0 0-17,0-14-15,1 14 0,-1 0 16,40 0-16,13-14 0,-13 14 0,-13 0 16,251-93-1,-278 93 32,0-14-47,-13-12 16,0 25-16,0 1 0,0 0 15,0 0-15,0-14 0,0 14 0,0 0 32,0 0-32,0-1 15,0 1 1,0 0-1,0-14-15,0 14 0,-13-13 16,-14 13-16,14 13 0,0-27 0,0 14 16,0 13-16,-1-13 0,1 13 0,-40-27 15,40 1-15,-40 12 0,40 14 0,-40-13 16,-13-13-16,26 13 0,14-1 0,-14-12 16,-13 13-16,13-27 0,1 40 0,-14-40 15,13 40-15,-13-13 0,-26-13 0,13 12 16,39 14-16,-39-26 0,-13 13 0,-1-14 15,-39 1-15,13-1 0,-13 14 16,40-13-16,-1 26 0,28 0 0,-15 0 16,14-14-16,40 14 47</inkml:trace>
  <inkml:trace contextRef="#ctx0" brushRef="#br0" timeOffset="4109.82">25400 4300 0,'-13'0'0,"0"0"0,-27 0 16,27 0-16,-14 13 0,-13 0 0,1 14 0,12-14 15,-12 0-15,-1 14 0,0-14 0,27 0 16,-13 14-16,-14-14 0,0 0 0,27 0 16,0 14-16,-14-14 0,-12 0 15,-80 80-15,92-67 16,14-13-16,-14 1 0,1 12 0,-14 1 15,27-14-15,0 0 0,0 0 16,-27 14-16,27-1 16,-1-13-16,14 14 31,0-14-31,0 0 0,0 1 16,0 12-16,0 14 15,0-14-15,0 1 0,0-1 0,0 14 16,0 13-16,0-14 15,14-12-15,-14 13 0,26-1 0,-13-12 16,1-14-16,-1 13 16,13-12-16,-13-1 15,1 0 1,-1 0-16,0 1 0,0-1 0,27 13 16,-13-13-16,39 14 0,-13 13 15,13-27-15,13 13 0,0-13 0,1 14 16,-1-14-16,14 14 0,-40-14 0,26 13 15,1-26-15,-28 14 0,15-14 0,-41 0 16,40 26-16,-39-26 0,-14 0 0,13 0 16,-12 0-16,-1 0 0,0 0 0,0 0 0,27 0 15,-27 0-15,27 0 0,0 0 16,12 0-16,15 0 0,12 0 0,0 0 16,-26 0-16,27 0 0,-1 0 0,27 0 15,-66 0-15,-14 0 0,0-13 16,-12 0-1,-1-1 1,13 1-16,14 0 0,0-14 16,13 14-16,13-13 0,-13 12 0,26-12 0,0 13 15,-12-14-15,12 14 0,-26-13 0,-13 26 16,-14 0-16,14-14 31,-27 1-15,-13 0-16,13-27 15,14 27-15,-14 0 0,0 0 0,0-27 16,14 0-16,-14 14 0,0-14 16,14 0 31,-27 27-32,0-13-15,0 12 0,0-12 16,-14 13-16,1-40 0,0 40 15,0-1-15,13 1 16,-40-27-16,27 27 0,0 13 16,-14-26-16,1 13 0,13-14 0,-1 14 15,1 0-15,0 13 0,0-14 16,-1 1-16,-25-26 0,25 25 0,1 14 16,0-13-16,-13 0 0,12 13 0,-39-53 15,40 53-15,-40-40 0,40 40 0,-27-26 16,14 26-16,-27-27 0,-40-12 15,-26-14-15,0 13 0,0-13 0,27 13 0,-28-13 16,1 14-16,14 12 0,12 1 0,-26-14 16,40 14-16,-1 13 0,27-14 0,14 27 15,-14-13-15,39 13 0,-38-27 0,-28 14 16,54 13-16,-40-13 0,39 13 16,-13 0-16,-13-27 0,40 27 0,-26 0 15,-14 0-15,0 0 0,-13 0 0,39-13 16,14 13-16,-14 0 15</inkml:trace>
  <inkml:trace contextRef="#ctx0" brushRef="#br0" timeOffset="7348.43">14446 9605 0,'-13'0'47,"-13"0"-31,12 0-1,1 0 1,-27 26 0,40-13-1,-13 1-15,13-1 16,-26 13-16,13 1 0,13 12 15,0-25-15,0-1 16,-14 0-16,14 14 0,0-1 0,-13 1 16,13-14-16,0 0 0,0 13 0,0-12 15,0 12-15,0 1 0,0-14 16,0 13-16,0-13 16,0 27-1,0-27 1,0 14-16,0-14 15,0 27 1,13-27-16,1 27 16,25-1-1,-26-25-15,1-1 16,12 0-16,-13 0 31,1 1-31,12 25 16,40 1-16,-13-27 0,13 14 0,14-14 15,-1 13-15,40 1 0,-13-14 16,13 13-16,-40 1 0,1-14 0,-1-13 16,80 27-1,-133-27 17,14 0-17,13 0-15,0 0 0,13 0 0,0 0 16,0 0-16,14 0 0,-1 0 0,0 0 15,-26 0-15,0-14 0,13 1 16,-26-13 15,-14 12-15,-12 1-16,25 0 16,-25-13-16,-1 12 0,0 1 0,0 0 15,14 0 48,26-93-48,-53 93 1,26-1-16,-26 1 0,0 0 16,0 0-16,0-1 15,0-12 1,0 13-1,0-1-15,0 1 16,0 0 0,-13 0-16,0 0 15,-1-14 1,-12 1 0,13 12-16,0 1 15,13 0-15,-14 0 0,-12-14 16,13 14-16,13 0 15,0 0-15,-14-1 0,1 1 16,0 0-16,0 0 16,-1-14-16,-12 14 15,13 0-15,0 0 0,13-1 16,-14 1-16,14 0 0,-39-14 16,25 14-16,1 0 0,0 13 15,-40-40-15,40 27 0,0 0 16,-1 13-16,-25-13 0,25-1 0,1 14 15,-40-26-15,40 13 0,0-1 0,0 14 16,-14 0-16,1-13 0,12 13 16,-25-13-16,26 13 0,-40-27 0,0-12 15,13 39-15,14-13 0,-14 13 16,-145-40 0,171 40-16,-12 0 0,-14-13 0,27 13 15,0 0-15,0 0 0,-27-14 0,27 14 16,-1 0-16,1 0 0,-13 0 15,13 0-15,-14 0 0,-13-26 16,27 26-16,-13 0 0,-14 0 16,14 0-16,-41 0 0,41 0 0,-14 0 15,14 0-15,-14 0 0,0 0 0,27 0 16,-13 0-16,13 0 0,-1 0 0,-12 0 16,13 0-1</inkml:trace>
  <inkml:trace contextRef="#ctx0" brushRef="#br0" timeOffset="11065.12">17727 9618 0,'-13'-13'15,"0"13"95,-1 0-110,1 0 15,0 0 1,0 0-16,-14 0 16,14 0-1,0 0 32,0 0-47,-1 13 0,14 0 16,-13 0-1,0 1-15,-14-1 0,27 13 16,-39 54 0,25-54-1,14-13 1,0 14 0,-13-14-16,13 0 0,0 1 15,0 12-15,0-13 16,0 0-1,0 1-15,0-1 32,0 0-17,0 27 1,0-27-16,0 0 16,0 0-16,0 1 0,0-1 31,0 13 0,0-12-31,13-1 16,1 0-16,-1 0 15,0 1-15,14-1 16,-14 13 0,0 1-1,0-14-15,1 0 16,-1 0-1,13 14 1,-13-14 0,1 0-16,-1 1 0,0-14 15,27 13-15,-14 13 0,1-13 16,-1 1-16,14-1 0,-14 13 0,14-12 16,0-1-16,-1 13 0,-12-12 0,13 12 15,-1-13-15,-25 0 0,-1-13 47,0 0-47,40 0 0,13 27 0,-40-27 16,54 0-16,-1 0 0,1 0 0,-1 0 15,0 0-15,1 0 0,-1 0 0,-26 0 16,-13 0-16,-27 0 0,13 0 47,133-13-32,-119-1-15,52-12 16,-39 13-16,14-27 16,-28 40-16,1-13 0,-14-14 15,1 14 32,-14-13-31,0 12-16,0-12 15,1 13 1,-1 0-16,-13-1 63,0 1-63,0 0 15,0 0 1,0-14-16,0 14 31,0 0-15,0-1-1,-13 1-15,-1 0 16,1 0 0,13-14-16,-39 1 0,25 13 15,1-1-15,0-12 0,-27-1 16,27 14-1,0 0-15,13 0 0,-13-14 16,-1 27-16,1-13 16,-13 0-16,12 0 0,1-1 0,0 1 15,-27-26-15,27 25 16,-13 1-16,12 0 16,1-14-16,-27 14 0,27 0 15,-79-40 1,78 53-1,-39-40-15,40 40 0,0-13 0,0 0 0,-14 13 16,14-27-16,0 27 0,0-13 0,-1 13 16,1-13-16,0 13 0,-27-27 0,27 1 15,0 26-15,-1-13 0,1 13 16,-26-27-16,-1 1 0,-13-14 16,40 40-16,-14-13 15,14 13-15,0 0 0,0-13 16,-1 13-1,1 0-15,0 0 16,-27-27-16,27 27 16,-27-26-16,27 26 15,-80 0 1,80-13-16,0 13 16,0 0-16,0 0 15,-1 0-15,1 0 16,-13 0-16,12 0 0,1 0 15,-13 0-15,-14 0 0,14 0 16,-14 0-16,13 0 0,-12 0 16,26 0-1,-1 0 110,1 0-15,-13 0-32,12 13-63,14 13 32,0 1-31,0 12 0,0-25-16,0-1 0,0 0 250,0 0-188,0 1-62,0-1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60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781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781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335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序列</a:t>
            </a:r>
            <a:r>
              <a:rPr lang="en-US" altLang="zh-CN" dirty="0"/>
              <a:t>transformer</a:t>
            </a:r>
            <a:r>
              <a:rPr lang="zh-CN" altLang="en-US" dirty="0"/>
              <a:t>中用</a:t>
            </a:r>
            <a:r>
              <a:rPr lang="en-US" altLang="zh-CN" dirty="0"/>
              <a:t>layer norm</a:t>
            </a:r>
            <a:r>
              <a:rPr lang="zh-CN" altLang="en-US" dirty="0"/>
              <a:t>效果更好；这里图的却是</a:t>
            </a:r>
            <a:r>
              <a:rPr lang="en-US" altLang="zh-CN" dirty="0" err="1"/>
              <a:t>batch_norm</a:t>
            </a:r>
            <a:r>
              <a:rPr lang="zh-CN" altLang="en-US" dirty="0"/>
              <a:t>更好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335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PE : position embedding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19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4.emf"/><Relationship Id="rId5" Type="http://schemas.openxmlformats.org/officeDocument/2006/relationships/image" Target="../media/image29.png"/><Relationship Id="rId10" Type="http://schemas.openxmlformats.org/officeDocument/2006/relationships/customXml" Target="../ink/ink1.xml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00" y="1126571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1" y="5894738"/>
            <a:ext cx="396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Xinsheng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Wang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000" y="1961068"/>
            <a:ext cx="12062789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Generalization of Transformer Networks to Graphs</a:t>
            </a:r>
          </a:p>
          <a:p>
            <a:pPr algn="ctr"/>
            <a:endParaRPr lang="en-US" altLang="zh-CN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Vijay Prakash </a:t>
            </a:r>
            <a:r>
              <a:rPr lang="en-US" altLang="zh-CN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Dwivedi,¶Xavier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Bresson¶</a:t>
            </a:r>
          </a:p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¶School of Computer Science and Engineering, Nanyang Technological University, Singapore</a:t>
            </a:r>
          </a:p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vijaypra001@e.ntu.edu.sg, xbresson@ntu.edu.sg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65444" y="4869879"/>
            <a:ext cx="2188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AAAI_2021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F185F06-E157-4482-A052-2253F3D80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41" y="1253474"/>
            <a:ext cx="6610398" cy="552454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6385E8-4D7A-4424-B679-FEBC494DC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567" y="2033585"/>
            <a:ext cx="2226570" cy="21741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D7479CF5-6567-49C1-8114-431C42CEDB2A}"/>
              </a:ext>
            </a:extLst>
          </p:cNvPr>
          <p:cNvSpPr txBox="1"/>
          <p:nvPr/>
        </p:nvSpPr>
        <p:spPr>
          <a:xfrm>
            <a:off x="7019925" y="1561972"/>
            <a:ext cx="782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input</a:t>
            </a:r>
            <a:endParaRPr lang="zh-CN" altLang="en-US" b="1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4E8553D-240A-411C-98EA-1DA08B124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5993" y="2022391"/>
            <a:ext cx="2035997" cy="22860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2C00CA9-1B74-42EC-AFB1-7A6C7A7BBE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8742" y="2464467"/>
            <a:ext cx="3575788" cy="36933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F11787D-35DA-45E7-A556-291689633A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5955" y="2833798"/>
            <a:ext cx="3612704" cy="28813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DBC145ED-1425-4CBF-9444-918C0529E0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9941" y="3429000"/>
            <a:ext cx="3403129" cy="36933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9B0DB29-18F7-4630-BD5E-B8D3F48FF3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5955" y="3855377"/>
            <a:ext cx="2160978" cy="28813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3F2D2CD-D68C-43DF-8B06-2450F80CFF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6567" y="4804288"/>
            <a:ext cx="3441082" cy="369331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93BB0D63-967E-492F-AA22-5BB3FC90A1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596" y="5238071"/>
            <a:ext cx="4485082" cy="88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8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36D9657-CB3B-4D47-A5A3-0BD4D05A7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57" y="770528"/>
            <a:ext cx="2986897" cy="578521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12C79BE-5DBF-4473-8C50-4658D15A9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016" y="1629248"/>
            <a:ext cx="4123968" cy="116729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C63E863-A0F3-4230-B188-7CA3F0EDB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506" y="2060494"/>
            <a:ext cx="2920893" cy="27122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34D2578-3D48-455A-BE8B-92642250A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336" y="2855114"/>
            <a:ext cx="3378359" cy="137589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630BA97-96DF-4128-8A92-C8B1AF9FC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5506" y="3467868"/>
            <a:ext cx="2116877" cy="271225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0388B370-C702-4106-A16B-E4B43DDA6ECC}"/>
              </a:ext>
            </a:extLst>
          </p:cNvPr>
          <p:cNvSpPr/>
          <p:nvPr/>
        </p:nvSpPr>
        <p:spPr>
          <a:xfrm>
            <a:off x="3779520" y="1629248"/>
            <a:ext cx="4378464" cy="12258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03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7E0942F-AB66-48D4-A77A-73E3F2C81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20" y="1253474"/>
            <a:ext cx="3740480" cy="51094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416795-2E60-4D08-B304-BFE46BD9D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818" y="1431125"/>
            <a:ext cx="3641228" cy="221051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101D93B-A516-4CEC-B84C-DBC75BE1E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3419" y="1541854"/>
            <a:ext cx="3403796" cy="24479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32C9764-AE12-4A89-A1D5-9E890FC040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4818" y="3706653"/>
            <a:ext cx="3641228" cy="143732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216103-142C-4329-B67A-CEAF5DC927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3419" y="3861831"/>
            <a:ext cx="2131512" cy="26344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63E711E-F733-45F8-96B4-1B897B1AB4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6853" y="5208992"/>
            <a:ext cx="3679193" cy="131349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EAD7DA8-FD27-49E7-BE13-CF423BDDC3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2003" y="5316146"/>
            <a:ext cx="2155463" cy="263446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36751A10-9273-4632-A7F8-B1D0A5417FD4}"/>
              </a:ext>
            </a:extLst>
          </p:cNvPr>
          <p:cNvSpPr/>
          <p:nvPr/>
        </p:nvSpPr>
        <p:spPr>
          <a:xfrm>
            <a:off x="4137660" y="1318487"/>
            <a:ext cx="4020324" cy="23881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A2DB32C5-1332-4E69-9CD6-C74214F0F426}"/>
                  </a:ext>
                </a:extLst>
              </p14:cNvPr>
              <p14:cNvContentPartPr/>
              <p14:nvPr/>
            </p14:nvContentPartPr>
            <p14:xfrm>
              <a:off x="1214280" y="2519640"/>
              <a:ext cx="7487280" cy="378648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A2DB32C5-1332-4E69-9CD6-C74214F0F42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04920" y="2510280"/>
                <a:ext cx="7506000" cy="380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551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936AD3-DDC0-45FB-AF9D-DD8A724E4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122" y="1519226"/>
            <a:ext cx="10123704" cy="462249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824858C4-8E7E-4648-9CE7-52AC0B01F6F4}"/>
                  </a:ext>
                </a:extLst>
              </p14:cNvPr>
              <p14:cNvContentPartPr/>
              <p14:nvPr/>
            </p14:nvContentPartPr>
            <p14:xfrm>
              <a:off x="2076480" y="1452600"/>
              <a:ext cx="7872840" cy="237708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824858C4-8E7E-4648-9CE7-52AC0B01F6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67120" y="1443240"/>
                <a:ext cx="7891560" cy="2395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D78EAAC-6C4E-4652-AA2E-A1B45CDFC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545" y="1801646"/>
            <a:ext cx="5740498" cy="380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9D126A9-E203-478C-9BC3-3D1292A42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754" y="1640893"/>
            <a:ext cx="6896175" cy="424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12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56685" y="3074670"/>
            <a:ext cx="42786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11673</TotalTime>
  <Words>104</Words>
  <Application>Microsoft Office PowerPoint</Application>
  <PresentationFormat>宽屏</PresentationFormat>
  <Paragraphs>28</Paragraphs>
  <Slides>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等线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Method</vt:lpstr>
      <vt:lpstr>Method</vt:lpstr>
      <vt:lpstr>Method</vt:lpstr>
      <vt:lpstr>Experiments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wxs</cp:lastModifiedBy>
  <cp:revision>1597</cp:revision>
  <dcterms:created xsi:type="dcterms:W3CDTF">2017-04-22T07:59:00Z</dcterms:created>
  <dcterms:modified xsi:type="dcterms:W3CDTF">2021-02-02T14:53:58Z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